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88" d="100"/>
          <a:sy n="88" d="100"/>
        </p:scale>
        <p:origin x="485" y="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9E8B9A4-D37D-464B-BF82-D1C96208C881}" type="datetimeFigureOut">
              <a:rPr lang="en-IN" smtClean="0"/>
              <a:t>2020-09-27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950281-9460-4F0E-BE60-786FF8AE65F5}"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738776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A9E8B9A4-D37D-464B-BF82-D1C96208C881}" type="datetimeFigureOut">
              <a:rPr lang="en-IN" smtClean="0"/>
              <a:t>2020-09-27</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738512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9E8B9A4-D37D-464B-BF82-D1C96208C881}" type="datetimeFigureOut">
              <a:rPr lang="en-IN" smtClean="0"/>
              <a:t>2020-09-27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19142477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9E8B9A4-D37D-464B-BF82-D1C96208C881}" type="datetimeFigureOut">
              <a:rPr lang="en-IN" smtClean="0"/>
              <a:t>2020-09-27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950281-9460-4F0E-BE60-786FF8AE65F5}"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595204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9E8B9A4-D37D-464B-BF82-D1C96208C881}" type="datetimeFigureOut">
              <a:rPr lang="en-IN" smtClean="0"/>
              <a:t>2020-09-27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33518154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9E8B9A4-D37D-464B-BF82-D1C96208C881}" type="datetimeFigureOut">
              <a:rPr lang="en-IN" smtClean="0"/>
              <a:t>2020-09-27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950281-9460-4F0E-BE60-786FF8AE65F5}"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4514558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9E8B9A4-D37D-464B-BF82-D1C96208C881}" type="datetimeFigureOut">
              <a:rPr lang="en-IN" smtClean="0"/>
              <a:t>2020-09-27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12176618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E8B9A4-D37D-464B-BF82-D1C96208C881}" type="datetimeFigureOut">
              <a:rPr lang="en-IN" smtClean="0"/>
              <a:t>2020-09-27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1384981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E8B9A4-D37D-464B-BF82-D1C96208C881}" type="datetimeFigureOut">
              <a:rPr lang="en-IN" smtClean="0"/>
              <a:t>2020-09-27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2125694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E8B9A4-D37D-464B-BF82-D1C96208C881}" type="datetimeFigureOut">
              <a:rPr lang="en-IN" smtClean="0"/>
              <a:t>2020-09-27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2783116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9E8B9A4-D37D-464B-BF82-D1C96208C881}" type="datetimeFigureOut">
              <a:rPr lang="en-IN" smtClean="0"/>
              <a:t>2020-09-27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437250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9E8B9A4-D37D-464B-BF82-D1C96208C881}" type="datetimeFigureOut">
              <a:rPr lang="en-IN" smtClean="0"/>
              <a:t>2020-09-27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19548898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9E8B9A4-D37D-464B-BF82-D1C96208C881}" type="datetimeFigureOut">
              <a:rPr lang="en-IN" smtClean="0"/>
              <a:t>2020-09-27</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263890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9E8B9A4-D37D-464B-BF82-D1C96208C881}" type="datetimeFigureOut">
              <a:rPr lang="en-IN" smtClean="0"/>
              <a:t>2020-09-27</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1540633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E8B9A4-D37D-464B-BF82-D1C96208C881}" type="datetimeFigureOut">
              <a:rPr lang="en-IN" smtClean="0"/>
              <a:t>2020-09-27</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46505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9E8B9A4-D37D-464B-BF82-D1C96208C881}" type="datetimeFigureOut">
              <a:rPr lang="en-IN" smtClean="0"/>
              <a:t>2020-09-27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565190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9E8B9A4-D37D-464B-BF82-D1C96208C881}" type="datetimeFigureOut">
              <a:rPr lang="en-IN" smtClean="0"/>
              <a:t>2020-09-27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6950281-9460-4F0E-BE60-786FF8AE65F5}" type="slidenum">
              <a:rPr lang="en-IN" smtClean="0"/>
              <a:t>‹#›</a:t>
            </a:fld>
            <a:endParaRPr lang="en-IN"/>
          </a:p>
        </p:txBody>
      </p:sp>
    </p:spTree>
    <p:extLst>
      <p:ext uri="{BB962C8B-B14F-4D97-AF65-F5344CB8AC3E}">
        <p14:creationId xmlns:p14="http://schemas.microsoft.com/office/powerpoint/2010/main" val="21841605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A9E8B9A4-D37D-464B-BF82-D1C96208C881}" type="datetimeFigureOut">
              <a:rPr lang="en-IN" smtClean="0"/>
              <a:t>2020-09-27</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06950281-9460-4F0E-BE60-786FF8AE65F5}" type="slidenum">
              <a:rPr lang="en-IN" smtClean="0"/>
              <a:t>‹#›</a:t>
            </a:fld>
            <a:endParaRPr lang="en-IN"/>
          </a:p>
        </p:txBody>
      </p:sp>
    </p:spTree>
    <p:extLst>
      <p:ext uri="{BB962C8B-B14F-4D97-AF65-F5344CB8AC3E}">
        <p14:creationId xmlns:p14="http://schemas.microsoft.com/office/powerpoint/2010/main" val="2140329752"/>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76779-14BF-4BD8-9659-9A98367958B0}"/>
              </a:ext>
            </a:extLst>
          </p:cNvPr>
          <p:cNvSpPr>
            <a:spLocks noGrp="1"/>
          </p:cNvSpPr>
          <p:nvPr>
            <p:ph type="ctrTitle"/>
          </p:nvPr>
        </p:nvSpPr>
        <p:spPr>
          <a:xfrm>
            <a:off x="8592762" y="2369001"/>
            <a:ext cx="3407113" cy="2874715"/>
          </a:xfrm>
        </p:spPr>
        <p:txBody>
          <a:bodyPr anchor="b">
            <a:normAutofit/>
          </a:bodyPr>
          <a:lstStyle/>
          <a:p>
            <a:pPr algn="l"/>
            <a:endParaRPr lang="en-IN" dirty="0"/>
          </a:p>
          <a:p>
            <a:r>
              <a:rPr lang="en-IN" dirty="0"/>
              <a:t>Module-6</a:t>
            </a:r>
          </a:p>
        </p:txBody>
      </p:sp>
      <p:sp>
        <p:nvSpPr>
          <p:cNvPr id="3" name="Subtitle 2">
            <a:extLst>
              <a:ext uri="{FF2B5EF4-FFF2-40B4-BE49-F238E27FC236}">
                <a16:creationId xmlns:a16="http://schemas.microsoft.com/office/drawing/2014/main" id="{3B46F885-C9AD-4090-9EC3-41ACB4F0BFBD}"/>
              </a:ext>
            </a:extLst>
          </p:cNvPr>
          <p:cNvSpPr>
            <a:spLocks noGrp="1"/>
          </p:cNvSpPr>
          <p:nvPr>
            <p:ph type="subTitle" idx="1"/>
          </p:nvPr>
        </p:nvSpPr>
        <p:spPr>
          <a:xfrm>
            <a:off x="8592762" y="5243716"/>
            <a:ext cx="3225100" cy="1147863"/>
          </a:xfrm>
        </p:spPr>
        <p:txBody>
          <a:bodyPr anchor="t">
            <a:normAutofit/>
          </a:bodyPr>
          <a:lstStyle/>
          <a:p>
            <a:pPr algn="l"/>
            <a:endParaRPr lang="en-IN" sz="2000" dirty="0"/>
          </a:p>
          <a:p>
            <a:r>
              <a:rPr lang="en-IN" dirty="0">
                <a:ln w="0"/>
                <a:solidFill>
                  <a:schemeClr val="tx1"/>
                </a:solidFill>
                <a:effectLst>
                  <a:outerShdw blurRad="38100" dist="19050" dir="2700000" algn="tl" rotWithShape="0">
                    <a:schemeClr val="dk1">
                      <a:alpha val="40000"/>
                    </a:schemeClr>
                  </a:outerShdw>
                </a:effectLst>
              </a:rPr>
              <a:t>Ongoing Project</a:t>
            </a:r>
          </a:p>
        </p:txBody>
      </p:sp>
      <p:pic>
        <p:nvPicPr>
          <p:cNvPr id="5" name="Picture 4">
            <a:extLst>
              <a:ext uri="{FF2B5EF4-FFF2-40B4-BE49-F238E27FC236}">
                <a16:creationId xmlns:a16="http://schemas.microsoft.com/office/drawing/2014/main" id="{88D97F1C-AE3C-4AF4-AB71-DFC07B7CDE49}"/>
              </a:ext>
            </a:extLst>
          </p:cNvPr>
          <p:cNvPicPr>
            <a:picLocks noChangeAspect="1"/>
          </p:cNvPicPr>
          <p:nvPr/>
        </p:nvPicPr>
        <p:blipFill rotWithShape="1">
          <a:blip r:embed="rId4"/>
          <a:srcRect l="21822" r="23278"/>
          <a:stretch/>
        </p:blipFill>
        <p:spPr>
          <a:xfrm>
            <a:off x="20" y="10"/>
            <a:ext cx="6024134" cy="6857990"/>
          </a:xfrm>
          <a:custGeom>
            <a:avLst/>
            <a:gdLst/>
            <a:ahLst/>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p:spPr>
      </p:pic>
      <p:pic>
        <p:nvPicPr>
          <p:cNvPr id="10" name="Audio 9">
            <a:hlinkClick r:id="" action="ppaction://media"/>
            <a:extLst>
              <a:ext uri="{FF2B5EF4-FFF2-40B4-BE49-F238E27FC236}">
                <a16:creationId xmlns:a16="http://schemas.microsoft.com/office/drawing/2014/main" id="{3443DDD3-6BC2-40CA-8746-473796026A3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1625" y="6397625"/>
            <a:ext cx="244475" cy="244475"/>
          </a:xfrm>
          <a:prstGeom prst="rect">
            <a:avLst/>
          </a:prstGeom>
        </p:spPr>
      </p:pic>
    </p:spTree>
    <p:extLst>
      <p:ext uri="{BB962C8B-B14F-4D97-AF65-F5344CB8AC3E}">
        <p14:creationId xmlns:p14="http://schemas.microsoft.com/office/powerpoint/2010/main" val="21985081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0166"/>
    </mc:Choice>
    <mc:Fallback>
      <p:transition spd="slow" advTm="101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C53D3-F110-458C-8D35-7F260A0CA12F}"/>
              </a:ext>
            </a:extLst>
          </p:cNvPr>
          <p:cNvSpPr>
            <a:spLocks noGrp="1"/>
          </p:cNvSpPr>
          <p:nvPr>
            <p:ph type="title"/>
          </p:nvPr>
        </p:nvSpPr>
        <p:spPr/>
        <p:txBody>
          <a:bodyPr>
            <a:normAutofit/>
          </a:bodyPr>
          <a:lstStyle/>
          <a:p>
            <a:r>
              <a:rPr lang="en-IN" sz="4800" dirty="0"/>
              <a:t>Introduction</a:t>
            </a:r>
          </a:p>
        </p:txBody>
      </p:sp>
      <p:sp>
        <p:nvSpPr>
          <p:cNvPr id="3" name="Content Placeholder 2">
            <a:extLst>
              <a:ext uri="{FF2B5EF4-FFF2-40B4-BE49-F238E27FC236}">
                <a16:creationId xmlns:a16="http://schemas.microsoft.com/office/drawing/2014/main" id="{5023305C-DB42-4BEB-A13F-2D684724A4D9}"/>
              </a:ext>
            </a:extLst>
          </p:cNvPr>
          <p:cNvSpPr>
            <a:spLocks noGrp="1"/>
          </p:cNvSpPr>
          <p:nvPr>
            <p:ph idx="1"/>
          </p:nvPr>
        </p:nvSpPr>
        <p:spPr>
          <a:xfrm>
            <a:off x="684211" y="685800"/>
            <a:ext cx="8945157" cy="4349900"/>
          </a:xfrm>
        </p:spPr>
        <p:txBody>
          <a:bodyPr>
            <a:normAutofit/>
          </a:bodyPr>
          <a:lstStyle/>
          <a:p>
            <a:r>
              <a:rPr lang="en-IN" sz="2400" dirty="0"/>
              <a:t>Problem Statement/Question: How to automate price selection of a particular product in the company catalogue for consistent prices and time management ?</a:t>
            </a:r>
          </a:p>
          <a:p>
            <a:pPr marL="0" indent="0">
              <a:buNone/>
            </a:pPr>
            <a:endParaRPr lang="en-IN" dirty="0"/>
          </a:p>
          <a:p>
            <a:r>
              <a:rPr lang="en-IN" sz="2400" dirty="0"/>
              <a:t>Goals: </a:t>
            </a:r>
          </a:p>
          <a:p>
            <a:pPr lvl="1">
              <a:buFont typeface="Wingdings" panose="05000000000000000000" pitchFamily="2" charset="2"/>
              <a:buChar char="Ø"/>
            </a:pPr>
            <a:r>
              <a:rPr lang="en-IN" sz="2400" dirty="0"/>
              <a:t>Ability to price more than 100k items/goods per month without any human supervision.</a:t>
            </a:r>
          </a:p>
          <a:p>
            <a:pPr lvl="1">
              <a:buFont typeface="Wingdings" panose="05000000000000000000" pitchFamily="2" charset="2"/>
              <a:buChar char="Ø"/>
            </a:pPr>
            <a:r>
              <a:rPr lang="en-IN" sz="2400" dirty="0"/>
              <a:t>Ability to achieve price consistency.</a:t>
            </a:r>
          </a:p>
          <a:p>
            <a:pPr marL="0" indent="0">
              <a:buNone/>
            </a:pPr>
            <a:endParaRPr lang="en-IN" dirty="0"/>
          </a:p>
        </p:txBody>
      </p:sp>
      <p:pic>
        <p:nvPicPr>
          <p:cNvPr id="8" name="Audio 7">
            <a:hlinkClick r:id="" action="ppaction://media"/>
            <a:extLst>
              <a:ext uri="{FF2B5EF4-FFF2-40B4-BE49-F238E27FC236}">
                <a16:creationId xmlns:a16="http://schemas.microsoft.com/office/drawing/2014/main" id="{610BFA1B-630F-45B2-A7B6-CCA0D00990D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1625" y="6397625"/>
            <a:ext cx="244475" cy="244475"/>
          </a:xfrm>
          <a:prstGeom prst="rect">
            <a:avLst/>
          </a:prstGeom>
        </p:spPr>
      </p:pic>
    </p:spTree>
    <p:extLst>
      <p:ext uri="{BB962C8B-B14F-4D97-AF65-F5344CB8AC3E}">
        <p14:creationId xmlns:p14="http://schemas.microsoft.com/office/powerpoint/2010/main" val="542959703"/>
      </p:ext>
    </p:extLst>
  </p:cSld>
  <p:clrMapOvr>
    <a:masterClrMapping/>
  </p:clrMapOvr>
  <mc:AlternateContent xmlns:mc="http://schemas.openxmlformats.org/markup-compatibility/2006">
    <mc:Choice xmlns:p14="http://schemas.microsoft.com/office/powerpoint/2010/main" Requires="p14">
      <p:transition spd="slow" p14:dur="2000" advTm="52951"/>
    </mc:Choice>
    <mc:Fallback>
      <p:transition spd="slow" advTm="52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47B30-7139-4C00-8B74-1C1CC6EE0778}"/>
              </a:ext>
            </a:extLst>
          </p:cNvPr>
          <p:cNvSpPr>
            <a:spLocks noGrp="1"/>
          </p:cNvSpPr>
          <p:nvPr>
            <p:ph type="title"/>
          </p:nvPr>
        </p:nvSpPr>
        <p:spPr/>
        <p:txBody>
          <a:bodyPr>
            <a:normAutofit/>
          </a:bodyPr>
          <a:lstStyle/>
          <a:p>
            <a:r>
              <a:rPr lang="en-IN" sz="4800" dirty="0"/>
              <a:t>Action Plan</a:t>
            </a:r>
          </a:p>
        </p:txBody>
      </p:sp>
      <p:sp>
        <p:nvSpPr>
          <p:cNvPr id="3" name="Content Placeholder 2">
            <a:extLst>
              <a:ext uri="{FF2B5EF4-FFF2-40B4-BE49-F238E27FC236}">
                <a16:creationId xmlns:a16="http://schemas.microsoft.com/office/drawing/2014/main" id="{6B3ECC80-F1FE-4B03-9CC3-F8483D59F39F}"/>
              </a:ext>
            </a:extLst>
          </p:cNvPr>
          <p:cNvSpPr>
            <a:spLocks noGrp="1"/>
          </p:cNvSpPr>
          <p:nvPr>
            <p:ph idx="1"/>
          </p:nvPr>
        </p:nvSpPr>
        <p:spPr>
          <a:xfrm>
            <a:off x="684212" y="685800"/>
            <a:ext cx="8780478" cy="3886200"/>
          </a:xfrm>
        </p:spPr>
        <p:txBody>
          <a:bodyPr>
            <a:normAutofit/>
          </a:bodyPr>
          <a:lstStyle/>
          <a:p>
            <a:r>
              <a:rPr lang="en-IN" sz="2400" dirty="0"/>
              <a:t>Create, train, and deploy a data pipeline along with an entirely new infrastructure, capable of determining prices for new items based on product images, product information, and historical sales data. </a:t>
            </a:r>
          </a:p>
          <a:p>
            <a:r>
              <a:rPr lang="en-IN" sz="2400" dirty="0"/>
              <a:t>We can have datasets of the catalogue where each product will be the label and we have consequent prices for each product along with the features such as length of clothing, half sleeved or full sleeved, top or bottom wear, colour of clothing, etc.</a:t>
            </a:r>
          </a:p>
        </p:txBody>
      </p:sp>
      <p:pic>
        <p:nvPicPr>
          <p:cNvPr id="7" name="Audio 6">
            <a:hlinkClick r:id="" action="ppaction://media"/>
            <a:extLst>
              <a:ext uri="{FF2B5EF4-FFF2-40B4-BE49-F238E27FC236}">
                <a16:creationId xmlns:a16="http://schemas.microsoft.com/office/drawing/2014/main" id="{F1EA6AD6-ED3A-4ACD-83BA-1F6B8FFF169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1625" y="6397625"/>
            <a:ext cx="244475" cy="244475"/>
          </a:xfrm>
          <a:prstGeom prst="rect">
            <a:avLst/>
          </a:prstGeom>
        </p:spPr>
      </p:pic>
    </p:spTree>
    <p:extLst>
      <p:ext uri="{BB962C8B-B14F-4D97-AF65-F5344CB8AC3E}">
        <p14:creationId xmlns:p14="http://schemas.microsoft.com/office/powerpoint/2010/main" val="2401549789"/>
      </p:ext>
    </p:extLst>
  </p:cSld>
  <p:clrMapOvr>
    <a:masterClrMapping/>
  </p:clrMapOvr>
  <mc:AlternateContent xmlns:mc="http://schemas.openxmlformats.org/markup-compatibility/2006">
    <mc:Choice xmlns:p14="http://schemas.microsoft.com/office/powerpoint/2010/main" Requires="p14">
      <p:transition spd="slow" p14:dur="2000" advTm="59847"/>
    </mc:Choice>
    <mc:Fallback>
      <p:transition spd="slow" advTm="59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D4A14-D10C-4224-8B42-00B3B2D064CB}"/>
              </a:ext>
            </a:extLst>
          </p:cNvPr>
          <p:cNvSpPr>
            <a:spLocks noGrp="1"/>
          </p:cNvSpPr>
          <p:nvPr>
            <p:ph type="title"/>
          </p:nvPr>
        </p:nvSpPr>
        <p:spPr>
          <a:xfrm>
            <a:off x="190175" y="4513333"/>
            <a:ext cx="9933230" cy="1507067"/>
          </a:xfrm>
        </p:spPr>
        <p:txBody>
          <a:bodyPr>
            <a:normAutofit fontScale="90000"/>
          </a:bodyPr>
          <a:lstStyle/>
          <a:p>
            <a:r>
              <a:rPr lang="en-IN" sz="4800" dirty="0"/>
              <a:t>Anticipated Changes or Results</a:t>
            </a:r>
          </a:p>
        </p:txBody>
      </p:sp>
      <p:sp>
        <p:nvSpPr>
          <p:cNvPr id="3" name="Content Placeholder 2">
            <a:extLst>
              <a:ext uri="{FF2B5EF4-FFF2-40B4-BE49-F238E27FC236}">
                <a16:creationId xmlns:a16="http://schemas.microsoft.com/office/drawing/2014/main" id="{BFC83D39-DC0E-445C-88A0-C473D323B3F3}"/>
              </a:ext>
            </a:extLst>
          </p:cNvPr>
          <p:cNvSpPr>
            <a:spLocks noGrp="1"/>
          </p:cNvSpPr>
          <p:nvPr>
            <p:ph idx="1"/>
          </p:nvPr>
        </p:nvSpPr>
        <p:spPr/>
        <p:txBody>
          <a:bodyPr>
            <a:normAutofit/>
          </a:bodyPr>
          <a:lstStyle/>
          <a:p>
            <a:r>
              <a:rPr lang="en-IN" sz="2400" dirty="0"/>
              <a:t>Questions to be answered:</a:t>
            </a:r>
          </a:p>
          <a:p>
            <a:pPr lvl="1"/>
            <a:r>
              <a:rPr lang="en-IN" sz="2400" dirty="0"/>
              <a:t>Loss of job, ethics and moral values</a:t>
            </a:r>
          </a:p>
          <a:p>
            <a:pPr lvl="1"/>
            <a:r>
              <a:rPr lang="en-IN" sz="2400" dirty="0"/>
              <a:t>Short run advantage</a:t>
            </a:r>
          </a:p>
          <a:p>
            <a:pPr lvl="1"/>
            <a:r>
              <a:rPr lang="en-IN" sz="2400" dirty="0"/>
              <a:t>Long run advantage</a:t>
            </a:r>
          </a:p>
          <a:p>
            <a:pPr lvl="1"/>
            <a:r>
              <a:rPr lang="en-IN" sz="2400" dirty="0"/>
              <a:t>Trade-offs</a:t>
            </a:r>
          </a:p>
          <a:p>
            <a:r>
              <a:rPr lang="en-IN" sz="2600" dirty="0"/>
              <a:t>A hybrid approach</a:t>
            </a:r>
          </a:p>
        </p:txBody>
      </p:sp>
      <p:pic>
        <p:nvPicPr>
          <p:cNvPr id="6" name="Audio 5">
            <a:hlinkClick r:id="" action="ppaction://media"/>
            <a:extLst>
              <a:ext uri="{FF2B5EF4-FFF2-40B4-BE49-F238E27FC236}">
                <a16:creationId xmlns:a16="http://schemas.microsoft.com/office/drawing/2014/main" id="{81A14D5C-CC06-42B8-AABC-C3113136855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1625" y="6397625"/>
            <a:ext cx="244475" cy="244475"/>
          </a:xfrm>
          <a:prstGeom prst="rect">
            <a:avLst/>
          </a:prstGeom>
        </p:spPr>
      </p:pic>
    </p:spTree>
    <p:extLst>
      <p:ext uri="{BB962C8B-B14F-4D97-AF65-F5344CB8AC3E}">
        <p14:creationId xmlns:p14="http://schemas.microsoft.com/office/powerpoint/2010/main" val="3137149179"/>
      </p:ext>
    </p:extLst>
  </p:cSld>
  <p:clrMapOvr>
    <a:masterClrMapping/>
  </p:clrMapOvr>
  <mc:AlternateContent xmlns:mc="http://schemas.openxmlformats.org/markup-compatibility/2006">
    <mc:Choice xmlns:p14="http://schemas.microsoft.com/office/powerpoint/2010/main" Requires="p14">
      <p:transition spd="slow" p14:dur="2000" advTm="112348"/>
    </mc:Choice>
    <mc:Fallback>
      <p:transition spd="slow" advTm="1123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9CDBE-D27E-40BF-917B-36177785263E}"/>
              </a:ext>
            </a:extLst>
          </p:cNvPr>
          <p:cNvSpPr>
            <a:spLocks noGrp="1"/>
          </p:cNvSpPr>
          <p:nvPr>
            <p:ph type="title"/>
          </p:nvPr>
        </p:nvSpPr>
        <p:spPr/>
        <p:txBody>
          <a:bodyPr>
            <a:normAutofit/>
          </a:bodyPr>
          <a:lstStyle/>
          <a:p>
            <a:r>
              <a:rPr lang="en-IN" sz="4800" dirty="0"/>
              <a:t>Recommendation</a:t>
            </a:r>
          </a:p>
        </p:txBody>
      </p:sp>
      <p:sp>
        <p:nvSpPr>
          <p:cNvPr id="3" name="Content Placeholder 2">
            <a:extLst>
              <a:ext uri="{FF2B5EF4-FFF2-40B4-BE49-F238E27FC236}">
                <a16:creationId xmlns:a16="http://schemas.microsoft.com/office/drawing/2014/main" id="{1CB654A8-02D5-4F58-80A2-D27CE12A5A18}"/>
              </a:ext>
            </a:extLst>
          </p:cNvPr>
          <p:cNvSpPr>
            <a:spLocks noGrp="1"/>
          </p:cNvSpPr>
          <p:nvPr>
            <p:ph idx="1"/>
          </p:nvPr>
        </p:nvSpPr>
        <p:spPr/>
        <p:txBody>
          <a:bodyPr>
            <a:normAutofit/>
          </a:bodyPr>
          <a:lstStyle/>
          <a:p>
            <a:r>
              <a:rPr lang="en-IN" sz="2400" dirty="0"/>
              <a:t>Machine learning approach taken:</a:t>
            </a:r>
          </a:p>
          <a:p>
            <a:pPr lvl="1"/>
            <a:r>
              <a:rPr lang="en-IN" sz="2400" dirty="0"/>
              <a:t>Neural Networks</a:t>
            </a:r>
          </a:p>
          <a:p>
            <a:pPr lvl="1"/>
            <a:r>
              <a:rPr lang="en-IN" sz="2400" dirty="0"/>
              <a:t>K Nearest Neighbours</a:t>
            </a:r>
          </a:p>
          <a:p>
            <a:pPr lvl="1"/>
            <a:r>
              <a:rPr lang="en-IN" sz="2400" dirty="0"/>
              <a:t>Tree based gradient boosting</a:t>
            </a:r>
          </a:p>
        </p:txBody>
      </p:sp>
      <p:pic>
        <p:nvPicPr>
          <p:cNvPr id="5" name="Audio 4">
            <a:hlinkClick r:id="" action="ppaction://media"/>
            <a:extLst>
              <a:ext uri="{FF2B5EF4-FFF2-40B4-BE49-F238E27FC236}">
                <a16:creationId xmlns:a16="http://schemas.microsoft.com/office/drawing/2014/main" id="{090AEEC4-FD28-442E-A288-77512123B4F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1625" y="6397625"/>
            <a:ext cx="244475" cy="244475"/>
          </a:xfrm>
          <a:prstGeom prst="rect">
            <a:avLst/>
          </a:prstGeom>
        </p:spPr>
      </p:pic>
    </p:spTree>
    <p:extLst>
      <p:ext uri="{BB962C8B-B14F-4D97-AF65-F5344CB8AC3E}">
        <p14:creationId xmlns:p14="http://schemas.microsoft.com/office/powerpoint/2010/main" val="2520234969"/>
      </p:ext>
    </p:extLst>
  </p:cSld>
  <p:clrMapOvr>
    <a:masterClrMapping/>
  </p:clrMapOvr>
  <mc:AlternateContent xmlns:mc="http://schemas.openxmlformats.org/markup-compatibility/2006">
    <mc:Choice xmlns:p14="http://schemas.microsoft.com/office/powerpoint/2010/main" Requires="p14">
      <p:transition spd="slow" p14:dur="2000" advTm="44243"/>
    </mc:Choice>
    <mc:Fallback>
      <p:transition spd="slow" advTm="44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ACD9B-3D70-474C-8E31-EADD8C2A1A47}"/>
              </a:ext>
            </a:extLst>
          </p:cNvPr>
          <p:cNvSpPr>
            <a:spLocks noGrp="1"/>
          </p:cNvSpPr>
          <p:nvPr>
            <p:ph type="title"/>
          </p:nvPr>
        </p:nvSpPr>
        <p:spPr/>
        <p:txBody>
          <a:bodyPr>
            <a:normAutofit/>
          </a:bodyPr>
          <a:lstStyle/>
          <a:p>
            <a:r>
              <a:rPr lang="en-IN" sz="4800" dirty="0"/>
              <a:t>Summary</a:t>
            </a:r>
          </a:p>
        </p:txBody>
      </p:sp>
      <p:sp>
        <p:nvSpPr>
          <p:cNvPr id="3" name="Content Placeholder 2">
            <a:extLst>
              <a:ext uri="{FF2B5EF4-FFF2-40B4-BE49-F238E27FC236}">
                <a16:creationId xmlns:a16="http://schemas.microsoft.com/office/drawing/2014/main" id="{806F8D4B-7BB9-4E18-BFA2-6F5922FE5DD6}"/>
              </a:ext>
            </a:extLst>
          </p:cNvPr>
          <p:cNvSpPr>
            <a:spLocks noGrp="1"/>
          </p:cNvSpPr>
          <p:nvPr>
            <p:ph idx="1"/>
          </p:nvPr>
        </p:nvSpPr>
        <p:spPr/>
        <p:txBody>
          <a:bodyPr/>
          <a:lstStyle/>
          <a:p>
            <a:r>
              <a:rPr lang="en-IN" sz="2400" dirty="0"/>
              <a:t>Intro</a:t>
            </a:r>
          </a:p>
          <a:p>
            <a:r>
              <a:rPr lang="en-IN" sz="2400" dirty="0"/>
              <a:t>Action Plan</a:t>
            </a:r>
          </a:p>
          <a:p>
            <a:r>
              <a:rPr lang="en-IN" sz="2400" dirty="0"/>
              <a:t>Results</a:t>
            </a:r>
          </a:p>
          <a:p>
            <a:r>
              <a:rPr lang="en-IN" sz="2400" dirty="0"/>
              <a:t>Recommendation</a:t>
            </a:r>
          </a:p>
          <a:p>
            <a:pPr marL="0" indent="0">
              <a:buNone/>
            </a:pPr>
            <a:endParaRPr lang="en-IN" dirty="0"/>
          </a:p>
        </p:txBody>
      </p:sp>
      <p:pic>
        <p:nvPicPr>
          <p:cNvPr id="5" name="Audio 4">
            <a:hlinkClick r:id="" action="ppaction://media"/>
            <a:extLst>
              <a:ext uri="{FF2B5EF4-FFF2-40B4-BE49-F238E27FC236}">
                <a16:creationId xmlns:a16="http://schemas.microsoft.com/office/drawing/2014/main" id="{CD80D2B0-967F-47F4-B748-83EFE7EE8E7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1625" y="6397625"/>
            <a:ext cx="244475" cy="244475"/>
          </a:xfrm>
          <a:prstGeom prst="rect">
            <a:avLst/>
          </a:prstGeom>
        </p:spPr>
      </p:pic>
    </p:spTree>
    <p:extLst>
      <p:ext uri="{BB962C8B-B14F-4D97-AF65-F5344CB8AC3E}">
        <p14:creationId xmlns:p14="http://schemas.microsoft.com/office/powerpoint/2010/main" val="3033218040"/>
      </p:ext>
    </p:extLst>
  </p:cSld>
  <p:clrMapOvr>
    <a:masterClrMapping/>
  </p:clrMapOvr>
  <mc:AlternateContent xmlns:mc="http://schemas.openxmlformats.org/markup-compatibility/2006">
    <mc:Choice xmlns:p14="http://schemas.microsoft.com/office/powerpoint/2010/main" Requires="p14">
      <p:transition spd="slow" p14:dur="2000" advTm="49912"/>
    </mc:Choice>
    <mc:Fallback>
      <p:transition spd="slow" advTm="499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53</TotalTime>
  <Words>188</Words>
  <Application>Microsoft Office PowerPoint</Application>
  <PresentationFormat>Widescreen</PresentationFormat>
  <Paragraphs>30</Paragraphs>
  <Slides>6</Slides>
  <Notes>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Century Gothic</vt:lpstr>
      <vt:lpstr>Wingdings</vt:lpstr>
      <vt:lpstr>Wingdings 3</vt:lpstr>
      <vt:lpstr>Slice</vt:lpstr>
      <vt:lpstr> Module-6</vt:lpstr>
      <vt:lpstr>Introduction</vt:lpstr>
      <vt:lpstr>Action Plan</vt:lpstr>
      <vt:lpstr>Anticipated Changes or Results</vt:lpstr>
      <vt:lpstr>Recommendation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Module-6</dc:title>
  <dc:creator>Abijith Pradeep</dc:creator>
  <cp:lastModifiedBy>Abijith Pradeep</cp:lastModifiedBy>
  <cp:revision>5</cp:revision>
  <dcterms:created xsi:type="dcterms:W3CDTF">2020-09-26T10:06:47Z</dcterms:created>
  <dcterms:modified xsi:type="dcterms:W3CDTF">2020-09-27T03:47:36Z</dcterms:modified>
</cp:coreProperties>
</file>

<file path=docProps/thumbnail.jpeg>
</file>